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6" r:id="rId5"/>
    <p:sldId id="260" r:id="rId6"/>
    <p:sldId id="262" r:id="rId7"/>
    <p:sldId id="261" r:id="rId8"/>
    <p:sldId id="263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12" autoAdjust="0"/>
    <p:restoredTop sz="94660"/>
  </p:normalViewPr>
  <p:slideViewPr>
    <p:cSldViewPr>
      <p:cViewPr>
        <p:scale>
          <a:sx n="100" d="100"/>
          <a:sy n="100" d="100"/>
        </p:scale>
        <p:origin x="150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9557624-64CA-4456-BB30-2E6F7C4AF537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415926F-DE95-4DD2-805E-7244497251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Poetry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Mrs. </a:t>
            </a:r>
            <a:r>
              <a:rPr lang="en-US" dirty="0" err="1" smtClean="0"/>
              <a:t>Sagapolutele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3039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 # and Standard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</a:t>
            </a:r>
            <a:r>
              <a:rPr lang="en-US" dirty="0" smtClean="0"/>
              <a:t>RL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2411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Poem’s Literal Meaning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0187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Poem’s Figurative Meaning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0187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96942734"/>
              </p:ext>
            </p:extLst>
          </p:nvPr>
        </p:nvGraphicFramePr>
        <p:xfrm>
          <a:off x="698500" y="2247900"/>
          <a:ext cx="774700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407"/>
                <a:gridCol w="545159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Vocabulary</a:t>
                      </a:r>
                      <a:endParaRPr lang="en-US" sz="2800" dirty="0"/>
                    </a:p>
                  </a:txBody>
                  <a:tcPr marL="86078" marR="86078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Definitions</a:t>
                      </a:r>
                      <a:endParaRPr lang="en-US" sz="2800" dirty="0"/>
                    </a:p>
                  </a:txBody>
                  <a:tcPr marL="86078" marR="86078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foreshadowing </a:t>
                      </a:r>
                    </a:p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flashbacks</a:t>
                      </a:r>
                    </a:p>
                    <a:p>
                      <a:endParaRPr lang="en-US" sz="2800" dirty="0"/>
                    </a:p>
                  </a:txBody>
                  <a:tcPr marL="86078" marR="86078"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give a suggestion of (something that has not yet happened) </a:t>
                      </a:r>
                      <a:r>
                        <a:rPr lang="en-US" sz="2000" dirty="0" smtClean="0"/>
                        <a:t/>
                      </a:r>
                      <a:br>
                        <a:rPr lang="en-US" sz="2000" dirty="0" smtClean="0"/>
                      </a:br>
                      <a:endParaRPr lang="en-US" sz="2000" dirty="0" smtClean="0"/>
                    </a:p>
                    <a:p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part of a story or movie that describes or shows something that happened in the past </a:t>
                      </a:r>
                      <a:endParaRPr lang="en-US" sz="2000" dirty="0"/>
                    </a:p>
                  </a:txBody>
                  <a:tcPr marL="86078" marR="86078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Vocabulary to Add to Foldable</a:t>
            </a:r>
            <a:br>
              <a:rPr lang="en-US" dirty="0" smtClean="0"/>
            </a:br>
            <a:r>
              <a:rPr lang="en-US" sz="2000" dirty="0" smtClean="0"/>
              <a:t>(All Definitions are from learner’s dictionary)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422371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</a:t>
            </a:r>
            <a:r>
              <a:rPr lang="en-US" dirty="0" smtClean="0"/>
              <a:t>line… the poet says…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of </a:t>
            </a:r>
            <a:r>
              <a:rPr lang="en-US" dirty="0" smtClean="0"/>
              <a:t>Metaphor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4732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do </a:t>
            </a:r>
            <a:r>
              <a:rPr lang="en-US" dirty="0" smtClean="0"/>
              <a:t>poets…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Pair Share:</a:t>
            </a:r>
            <a:br>
              <a:rPr lang="en-US" dirty="0" smtClean="0"/>
            </a:br>
            <a:r>
              <a:rPr lang="en-US" dirty="0" smtClean="0"/>
              <a:t>Why do </a:t>
            </a:r>
            <a:r>
              <a:rPr lang="en-US" dirty="0" smtClean="0"/>
              <a:t>poets </a:t>
            </a:r>
            <a:r>
              <a:rPr lang="en-US" dirty="0" smtClean="0"/>
              <a:t>do this?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6443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of </a:t>
            </a:r>
            <a:r>
              <a:rPr lang="en-US" dirty="0" smtClean="0"/>
              <a:t>Metaphor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7826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Pair Share:</a:t>
            </a:r>
            <a:br>
              <a:rPr lang="en-US" dirty="0" smtClean="0"/>
            </a:br>
            <a:r>
              <a:rPr lang="en-US" dirty="0" smtClean="0"/>
              <a:t>Why do </a:t>
            </a:r>
            <a:r>
              <a:rPr lang="en-US" dirty="0" smtClean="0"/>
              <a:t>poets </a:t>
            </a:r>
            <a:r>
              <a:rPr lang="en-US" dirty="0" smtClean="0"/>
              <a:t>do this?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6029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85</TotalTime>
  <Words>65</Words>
  <Application>Microsoft Office PowerPoint</Application>
  <PresentationFormat>On-screen Show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Hardcover</vt:lpstr>
      <vt:lpstr>Poetry Presentation</vt:lpstr>
      <vt:lpstr>Standard RL ?</vt:lpstr>
      <vt:lpstr>The Poem’s Literal Meaning</vt:lpstr>
      <vt:lpstr>The Poem’s Figurative Meaning</vt:lpstr>
      <vt:lpstr>Vocabulary to Add to Foldable (All Definitions are from learner’s dictionary)</vt:lpstr>
      <vt:lpstr>Example of Metaphor</vt:lpstr>
      <vt:lpstr>Pair Share: Why do poets do this?</vt:lpstr>
      <vt:lpstr>Example of Metaphor</vt:lpstr>
      <vt:lpstr>Pair Share: Why do poets do this?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Literary Response and Analysis Presentation</dc:title>
  <dc:creator>Owner</dc:creator>
  <cp:lastModifiedBy>El Cajon Valley High School</cp:lastModifiedBy>
  <cp:revision>8</cp:revision>
  <dcterms:created xsi:type="dcterms:W3CDTF">2013-01-13T18:41:51Z</dcterms:created>
  <dcterms:modified xsi:type="dcterms:W3CDTF">2013-02-28T17:26:29Z</dcterms:modified>
</cp:coreProperties>
</file>